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teck.dpsk12.org/teacher-resource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8/20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en-US" sz="4800" dirty="0" smtClean="0">
                <a:hlinkClick r:id="rId2"/>
              </a:rPr>
              <a:t>Teacher Resource page</a:t>
            </a:r>
            <a:r>
              <a:rPr lang="en-US" sz="4800" dirty="0" smtClean="0"/>
              <a:t> </a:t>
            </a:r>
            <a:r>
              <a:rPr lang="en-US" sz="3200" dirty="0" smtClean="0"/>
              <a:t>(Steck Website under Technology)</a:t>
            </a:r>
          </a:p>
          <a:p>
            <a:pPr marL="457200" indent="-457200">
              <a:buAutoNum type="arabicParenR"/>
            </a:pPr>
            <a:endParaRPr lang="en-US" sz="4800" dirty="0"/>
          </a:p>
          <a:p>
            <a:pPr marL="457200" indent="-457200">
              <a:buAutoNum type="arabicParenR"/>
            </a:pPr>
            <a:r>
              <a:rPr lang="en-US" sz="4800" dirty="0" smtClean="0"/>
              <a:t>Outlook Calendar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38999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7212" y="3265317"/>
            <a:ext cx="8115953" cy="1470025"/>
          </a:xfrm>
        </p:spPr>
        <p:txBody>
          <a:bodyPr/>
          <a:lstStyle/>
          <a:p>
            <a:pPr algn="ctr"/>
            <a:r>
              <a:rPr lang="en-US" sz="5400" b="1" u="sng" dirty="0" smtClean="0"/>
              <a:t>Outlook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Web App -- Desktop App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0011" y="4764024"/>
            <a:ext cx="7196328" cy="987552"/>
          </a:xfrm>
        </p:spPr>
        <p:txBody>
          <a:bodyPr/>
          <a:lstStyle/>
          <a:p>
            <a:r>
              <a:rPr lang="en-US" dirty="0" smtClean="0"/>
              <a:t>       </a:t>
            </a:r>
            <a:r>
              <a:rPr lang="en-US" sz="2800" dirty="0" smtClean="0"/>
              <a:t> (online)			(on your computer)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8817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3" y="1683607"/>
            <a:ext cx="7612064" cy="5007880"/>
          </a:xfrm>
        </p:spPr>
        <p:txBody>
          <a:bodyPr/>
          <a:lstStyle/>
          <a:p>
            <a:r>
              <a:rPr lang="en-US" dirty="0" smtClean="0"/>
              <a:t>Access it from a web browser (webmail.dpsk12.org)</a:t>
            </a:r>
          </a:p>
          <a:p>
            <a:r>
              <a:rPr lang="en-US" dirty="0" smtClean="0"/>
              <a:t>CANNOT add the </a:t>
            </a:r>
            <a:r>
              <a:rPr lang="en-US" dirty="0" err="1" smtClean="0"/>
              <a:t>steck</a:t>
            </a:r>
            <a:r>
              <a:rPr lang="en-US" dirty="0" smtClean="0"/>
              <a:t> calendar to your personal calendar </a:t>
            </a:r>
          </a:p>
          <a:p>
            <a:r>
              <a:rPr lang="en-US" dirty="0" smtClean="0"/>
              <a:t>You can view the </a:t>
            </a:r>
            <a:r>
              <a:rPr lang="en-US" dirty="0" err="1" smtClean="0"/>
              <a:t>steck</a:t>
            </a:r>
            <a:r>
              <a:rPr lang="en-US" dirty="0" smtClean="0"/>
              <a:t> calendar by clicking Public Folders, School, and Steck, Steck Calendar</a:t>
            </a:r>
            <a:endParaRPr lang="en-US" dirty="0"/>
          </a:p>
        </p:txBody>
      </p:sp>
      <p:pic>
        <p:nvPicPr>
          <p:cNvPr id="4" name="Picture 3" descr="2014-08-20_07-36-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74" y="4293186"/>
            <a:ext cx="2751407" cy="239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782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Desktop App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6"/>
            <a:ext cx="7612064" cy="4539274"/>
          </a:xfrm>
        </p:spPr>
        <p:txBody>
          <a:bodyPr>
            <a:normAutofit/>
          </a:bodyPr>
          <a:lstStyle/>
          <a:p>
            <a:r>
              <a:rPr lang="en-US" dirty="0" smtClean="0"/>
              <a:t>Access it from the dock (if not on the dock, click on Spotlight in top right corner of your screen. Type: Outlook &amp; select Microsoft Outlook)</a:t>
            </a:r>
          </a:p>
          <a:p>
            <a:endParaRPr lang="en-US" dirty="0"/>
          </a:p>
          <a:p>
            <a:r>
              <a:rPr lang="en-US" dirty="0" smtClean="0"/>
              <a:t>Click Tools – Public Folders</a:t>
            </a:r>
          </a:p>
          <a:p>
            <a:r>
              <a:rPr lang="en-US" dirty="0" smtClean="0"/>
              <a:t>Click School, Steck</a:t>
            </a:r>
          </a:p>
          <a:p>
            <a:r>
              <a:rPr lang="en-US" dirty="0" smtClean="0"/>
              <a:t>Once you’ve clicked on Steck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calendar, click SUBSCRIBE</a:t>
            </a:r>
            <a:endParaRPr lang="en-US" dirty="0"/>
          </a:p>
        </p:txBody>
      </p:sp>
      <p:pic>
        <p:nvPicPr>
          <p:cNvPr id="4" name="Picture 3" descr="2014-08-20_07-46-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001" y="3476546"/>
            <a:ext cx="3670300" cy="457200"/>
          </a:xfrm>
          <a:prstGeom prst="rect">
            <a:avLst/>
          </a:prstGeom>
        </p:spPr>
      </p:pic>
      <p:pic>
        <p:nvPicPr>
          <p:cNvPr id="5" name="Picture 4" descr="2014-08-20_07-50-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613" y="3603312"/>
            <a:ext cx="3690359" cy="208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954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Desktop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1826482"/>
            <a:ext cx="7612064" cy="4426400"/>
          </a:xfrm>
        </p:spPr>
        <p:txBody>
          <a:bodyPr/>
          <a:lstStyle/>
          <a:p>
            <a:r>
              <a:rPr lang="en-US" dirty="0" smtClean="0"/>
              <a:t>Click on Calendar</a:t>
            </a:r>
          </a:p>
          <a:p>
            <a:r>
              <a:rPr lang="en-US" dirty="0" smtClean="0"/>
              <a:t>Make sure Steck Calendar is </a:t>
            </a:r>
          </a:p>
          <a:p>
            <a:pPr marL="0" indent="0">
              <a:buNone/>
            </a:pPr>
            <a:r>
              <a:rPr lang="en-US" dirty="0" smtClean="0"/>
              <a:t>checked (see below)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2014-08-20_07-53-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552" y="1949081"/>
            <a:ext cx="2768600" cy="2667000"/>
          </a:xfrm>
          <a:prstGeom prst="rect">
            <a:avLst/>
          </a:prstGeom>
        </p:spPr>
      </p:pic>
      <p:pic>
        <p:nvPicPr>
          <p:cNvPr id="5" name="Picture 4" descr="2014-08-20_07-55-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815" y="3429000"/>
            <a:ext cx="27813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967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83</TotalTime>
  <Words>127</Words>
  <Application>Microsoft Macintosh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Habitat</vt:lpstr>
      <vt:lpstr>Agenda 8/20</vt:lpstr>
      <vt:lpstr>Outlook Web App -- Desktop App</vt:lpstr>
      <vt:lpstr>Web App</vt:lpstr>
      <vt:lpstr>Desktop App </vt:lpstr>
      <vt:lpstr>Desktop App</vt:lpstr>
    </vt:vector>
  </TitlesOfParts>
  <Company>Denver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Outlook Web App -- Desktop App</dc:title>
  <dc:creator>School Teacher</dc:creator>
  <cp:lastModifiedBy>School Teacher</cp:lastModifiedBy>
  <cp:revision>4</cp:revision>
  <dcterms:created xsi:type="dcterms:W3CDTF">2014-08-20T13:32:47Z</dcterms:created>
  <dcterms:modified xsi:type="dcterms:W3CDTF">2014-08-20T14:56:05Z</dcterms:modified>
</cp:coreProperties>
</file>